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27/10/2013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MUWA</a:t>
            </a:r>
            <a:endParaRPr lang="en-US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3861048"/>
            <a:ext cx="8062912" cy="2448272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Romain</a:t>
            </a:r>
            <a:r>
              <a:rPr lang="en-US" dirty="0" smtClean="0"/>
              <a:t> </a:t>
            </a:r>
            <a:r>
              <a:rPr lang="en-US" dirty="0" err="1" smtClean="0"/>
              <a:t>Briot</a:t>
            </a:r>
            <a:endParaRPr lang="en-US" dirty="0" smtClean="0"/>
          </a:p>
          <a:p>
            <a:pPr algn="ctr"/>
            <a:r>
              <a:rPr lang="en-US" dirty="0" smtClean="0"/>
              <a:t>Sean Cameron</a:t>
            </a:r>
          </a:p>
          <a:p>
            <a:pPr algn="ctr"/>
            <a:r>
              <a:rPr lang="en-US" dirty="0" smtClean="0"/>
              <a:t>Ryan Culp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Sponsor: Dr. Richard A Ford</a:t>
            </a:r>
            <a:endParaRPr lang="en-US" dirty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683568" y="2492896"/>
            <a:ext cx="8062912" cy="1008112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36576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solidFill>
                    <a:schemeClr val="bg2"/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Multidimensional Unrestricted World Access</a:t>
            </a:r>
            <a:r>
              <a:rPr kumimoji="0" lang="en-US" sz="3000" b="0" i="0" u="none" strike="noStrike" kern="1200" cap="none" spc="0" normalizeH="0" noProof="0" dirty="0" smtClean="0">
                <a:ln>
                  <a:solidFill>
                    <a:schemeClr val="bg2"/>
                  </a:solidFill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000" b="0" i="0" u="none" strike="noStrike" kern="1200" cap="none" spc="0" normalizeH="0" baseline="0" noProof="0" dirty="0">
              <a:ln>
                <a:solidFill>
                  <a:schemeClr val="bg2"/>
                </a:solidFill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</a:t>
            </a:r>
            <a:r>
              <a:rPr lang="en-US" dirty="0" smtClean="0"/>
              <a:t>ilestone #5 Tasks matrix</a:t>
            </a:r>
            <a:endParaRPr lang="en-US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305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608"/>
                <a:gridCol w="1512168"/>
                <a:gridCol w="720080"/>
                <a:gridCol w="1080120"/>
                <a:gridCol w="792088"/>
                <a:gridCol w="173853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Task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Completion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Ryan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Romain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To do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1-</a:t>
                      </a:r>
                      <a:r>
                        <a:rPr lang="en-US" sz="1600" baseline="0" dirty="0" smtClean="0"/>
                        <a:t> Build + Test game levels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2- Poster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3- Demo Video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See</a:t>
                      </a:r>
                      <a:r>
                        <a:rPr lang="en-US" sz="1600" baseline="0" dirty="0" smtClean="0"/>
                        <a:t> next milestone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4- Player-object</a:t>
                      </a:r>
                      <a:r>
                        <a:rPr lang="en-US" sz="1600" baseline="0" dirty="0" smtClean="0"/>
                        <a:t> Event Driven Interaction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5- Fix Bugs / Anything</a:t>
                      </a:r>
                      <a:r>
                        <a:rPr lang="en-US" sz="1600" baseline="0" dirty="0" smtClean="0"/>
                        <a:t> else as needed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Milestone #5 Tasks summary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Build + Test game levels:</a:t>
            </a:r>
            <a:r>
              <a:rPr lang="en-US" dirty="0" smtClean="0"/>
              <a:t> An interactive process of building game levels, testing them for comprehensiveness and making changes to improve weak points in the level designs</a:t>
            </a:r>
          </a:p>
          <a:p>
            <a:pPr algn="just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Poster:</a:t>
            </a:r>
            <a:r>
              <a:rPr lang="en-US" dirty="0" smtClean="0"/>
              <a:t> Senior design showcase poster</a:t>
            </a:r>
          </a:p>
          <a:p>
            <a:pPr algn="just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Demo Video:</a:t>
            </a:r>
            <a:r>
              <a:rPr lang="en-US" dirty="0" smtClean="0"/>
              <a:t> Senior design showcase video.</a:t>
            </a:r>
          </a:p>
          <a:p>
            <a:pPr lvl="1" algn="just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Block:</a:t>
            </a:r>
            <a:r>
              <a:rPr lang="en-US" dirty="0" smtClean="0"/>
              <a:t> Due to YouTube copyright protection, we can’t use our main song collection even though we have the permission to use it. Obtaining personalized songs for our exclusive use</a:t>
            </a:r>
            <a:endParaRPr lang="en-US" dirty="0" smtClean="0"/>
          </a:p>
          <a:p>
            <a:pPr lvl="1" algn="just"/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Green:</a:t>
            </a:r>
            <a:r>
              <a:rPr lang="en-US" dirty="0" smtClean="0"/>
              <a:t> Can use </a:t>
            </a:r>
            <a:r>
              <a:rPr lang="en-US" dirty="0" err="1" smtClean="0"/>
              <a:t>XSplit</a:t>
            </a:r>
            <a:r>
              <a:rPr lang="en-US" dirty="0" smtClean="0"/>
              <a:t> for game play video capture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Milestone #5 Tasks summary Continued</a:t>
            </a:r>
            <a:endParaRPr lang="en-US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72000"/>
          </a:xfrm>
        </p:spPr>
        <p:txBody>
          <a:bodyPr>
            <a:noAutofit/>
          </a:bodyPr>
          <a:lstStyle/>
          <a:p>
            <a:pPr algn="just"/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Player-object event driven interactions:</a:t>
            </a:r>
            <a:r>
              <a:rPr lang="en-US" sz="2000" dirty="0" smtClean="0"/>
              <a:t> Add more event driven features for smoother level progression and synchronizing player help/dialog with current lessons/tasks</a:t>
            </a:r>
          </a:p>
          <a:p>
            <a:pPr algn="just"/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Fix Bugs / Anything else as needed:</a:t>
            </a:r>
            <a:r>
              <a:rPr lang="en-US" sz="2000" dirty="0" smtClean="0"/>
              <a:t> Fixing bugs as always</a:t>
            </a:r>
          </a:p>
          <a:p>
            <a:pPr lvl="1" algn="just"/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Bug (fixed):</a:t>
            </a:r>
            <a:r>
              <a:rPr lang="en-US" sz="2000" dirty="0" smtClean="0"/>
              <a:t> Hyper-dimensional movement not triggering collision events</a:t>
            </a:r>
          </a:p>
          <a:p>
            <a:pPr lvl="1" algn="just"/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Bug (fixed):</a:t>
            </a:r>
            <a:r>
              <a:rPr lang="en-US" sz="2000" dirty="0" smtClean="0"/>
              <a:t> Near-in-w-dimension shadow objects not working as intended</a:t>
            </a:r>
          </a:p>
          <a:p>
            <a:pPr lvl="1" algn="just"/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Bug (fixed):</a:t>
            </a:r>
            <a:r>
              <a:rPr lang="en-US" sz="2000" dirty="0" smtClean="0"/>
              <a:t> Player camera will randomly move out of sync with player after some object interactions (not persistent across level load)</a:t>
            </a:r>
          </a:p>
          <a:p>
            <a:pPr lvl="1" algn="just"/>
            <a:r>
              <a:rPr lang="en-US" sz="2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Feature (in progress):</a:t>
            </a:r>
            <a:r>
              <a:rPr lang="en-US" sz="2000" dirty="0" smtClean="0"/>
              <a:t> To allow for longer and more complex levels a checkpoint save will prove invaluable to players. Researching how to save/load states/files/games in Unity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Milestone #6 Tasks matrix</a:t>
            </a:r>
            <a:endParaRPr lang="en-US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2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2712"/>
                <a:gridCol w="1440160"/>
                <a:gridCol w="1800201"/>
                <a:gridCol w="16665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Ryan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Romain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1- Final work on levels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2- Demo Video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3- User manual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4- Fix Bugs / Anything else as needed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 </a:t>
            </a:r>
            <a:r>
              <a:rPr lang="en-US" dirty="0" smtClean="0"/>
              <a:t>#6 </a:t>
            </a:r>
            <a:r>
              <a:rPr lang="en-US" dirty="0" smtClean="0"/>
              <a:t>Tasks summary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72000"/>
          </a:xfrm>
        </p:spPr>
        <p:txBody>
          <a:bodyPr>
            <a:noAutofit/>
          </a:bodyPr>
          <a:lstStyle/>
          <a:p>
            <a:pPr algn="just"/>
            <a:r>
              <a:rPr lang="en-US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Final work on levels:</a:t>
            </a:r>
            <a:r>
              <a:rPr lang="en-US" sz="1800" dirty="0" smtClean="0"/>
              <a:t> Add, remove and edit levels that will be in the final game. Mostly based on usefulness, player feedback, stability and fun factor</a:t>
            </a:r>
          </a:p>
          <a:p>
            <a:pPr algn="just"/>
            <a:r>
              <a:rPr lang="en-US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Demo video:</a:t>
            </a:r>
            <a:r>
              <a:rPr lang="en-US" sz="1800" dirty="0" smtClean="0"/>
              <a:t> Finish work on a demo video for the game</a:t>
            </a:r>
          </a:p>
          <a:p>
            <a:pPr lvl="1" algn="just"/>
            <a:r>
              <a:rPr lang="en-US" sz="1800" dirty="0" smtClean="0"/>
              <a:t>Record game footage for final video</a:t>
            </a:r>
          </a:p>
          <a:p>
            <a:pPr lvl="1" algn="just"/>
            <a:r>
              <a:rPr lang="en-US" sz="1800" dirty="0" smtClean="0"/>
              <a:t>Obtain personalized video score (music)</a:t>
            </a:r>
          </a:p>
          <a:p>
            <a:pPr algn="just"/>
            <a:r>
              <a:rPr lang="en-US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User Manual:</a:t>
            </a:r>
            <a:r>
              <a:rPr lang="en-US" sz="1800" dirty="0" smtClean="0"/>
              <a:t> Create a user manual for the game</a:t>
            </a:r>
          </a:p>
          <a:p>
            <a:pPr lvl="1" algn="just"/>
            <a:r>
              <a:rPr lang="en-US" sz="1800" dirty="0" smtClean="0"/>
              <a:t>Game setup (and system requirements if we can)</a:t>
            </a:r>
          </a:p>
          <a:p>
            <a:pPr lvl="1" algn="just"/>
            <a:r>
              <a:rPr lang="en-US" sz="1800" dirty="0" smtClean="0"/>
              <a:t>Controls (Default binding, how to change)</a:t>
            </a:r>
          </a:p>
          <a:p>
            <a:pPr lvl="1" algn="just"/>
            <a:r>
              <a:rPr lang="en-US" sz="1800" dirty="0" smtClean="0"/>
              <a:t>About (How to play, goals, maybe hints and tips, maybe further reading)</a:t>
            </a:r>
          </a:p>
          <a:p>
            <a:pPr algn="just"/>
            <a:r>
              <a:rPr lang="en-US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Fix Bugs / Anything else as needed:</a:t>
            </a:r>
            <a:r>
              <a:rPr lang="en-US" sz="1800" dirty="0" smtClean="0"/>
              <a:t> Stuff happens. There will be unforeseen things that will require time and resources to resolve.</a:t>
            </a:r>
          </a:p>
          <a:p>
            <a:pPr lvl="1" algn="just"/>
            <a:r>
              <a:rPr lang="en-US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Feature (in progress):</a:t>
            </a:r>
            <a:r>
              <a:rPr lang="en-US" sz="1800" dirty="0" smtClean="0"/>
              <a:t> This is not needed for the final game, but it will improve the value of the final game. Hence why this is under “miscellaneous tasks” and not a core milestone task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399032"/>
          </a:xfrm>
        </p:spPr>
        <p:txBody>
          <a:bodyPr/>
          <a:lstStyle/>
          <a:p>
            <a:pPr algn="ctr"/>
            <a:r>
              <a:rPr lang="en-US" dirty="0" smtClean="0"/>
              <a:t>Demo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399032"/>
          </a:xfrm>
        </p:spPr>
        <p:txBody>
          <a:bodyPr/>
          <a:lstStyle/>
          <a:p>
            <a:pPr algn="ctr"/>
            <a:r>
              <a:rPr lang="en-US" dirty="0" smtClean="0"/>
              <a:t>Questions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36</TotalTime>
  <Words>528</Words>
  <Application>Microsoft Office PowerPoint</Application>
  <PresentationFormat>Affichage à l'écran (4:3)</PresentationFormat>
  <Paragraphs>87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Verve</vt:lpstr>
      <vt:lpstr>MUWA</vt:lpstr>
      <vt:lpstr>Milestone #5 Tasks matrix</vt:lpstr>
      <vt:lpstr>Milestone #5 Tasks summary</vt:lpstr>
      <vt:lpstr>Milestone #5 Tasks summary Continued</vt:lpstr>
      <vt:lpstr>Milestone #6 Tasks matrix</vt:lpstr>
      <vt:lpstr>Milestone #6 Tasks summary</vt:lpstr>
      <vt:lpstr>Demo</vt:lpstr>
      <vt:lpstr>Questions 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MUWA</dc:title>
  <dc:creator>Romain</dc:creator>
  <cp:lastModifiedBy>Romain</cp:lastModifiedBy>
  <cp:revision>7</cp:revision>
  <dcterms:created xsi:type="dcterms:W3CDTF">2013-10-28T00:14:41Z</dcterms:created>
  <dcterms:modified xsi:type="dcterms:W3CDTF">2013-10-28T03:17:09Z</dcterms:modified>
</cp:coreProperties>
</file>